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166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2005003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46111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187356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3364033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77574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1F9CA3-105E-4857-9057-6DB6197DA786}" type="datetimeFigureOut">
              <a:rPr lang="en-US" smtClean="0"/>
              <a:t>1/16/14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2710330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1F9CA3-105E-4857-9057-6DB6197DA786}" type="datetimeFigureOut">
              <a:rPr lang="en-US" smtClean="0"/>
              <a:t>1/16/14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3278017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1F9CA3-105E-4857-9057-6DB6197DA786}" type="datetimeFigureOut">
              <a:rPr lang="en-US" smtClean="0"/>
              <a:t>1/16/14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235479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297227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414067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extLst>
      <p:ext uri="{BB962C8B-B14F-4D97-AF65-F5344CB8AC3E}">
        <p14:creationId xmlns:p14="http://schemas.microsoft.com/office/powerpoint/2010/main" val="7885428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F9CA3-105E-4857-9057-6DB6197DA786}" type="datetimeFigureOut">
              <a:rPr lang="en-US" smtClean="0"/>
              <a:t>1/16/14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244001361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gif"/><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 Id="rId3"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3" name="Subtitle 2"/>
          <p:cNvSpPr>
            <a:spLocks noGrp="1"/>
          </p:cNvSpPr>
          <p:nvPr>
            <p:ph idx="1"/>
          </p:nvPr>
        </p:nvSpPr>
        <p:spPr>
          <a:xfrm>
            <a:off x="457200" y="2875091"/>
            <a:ext cx="8529806" cy="3251072"/>
          </a:xfrm>
        </p:spPr>
        <p:txBody>
          <a:bodyPr>
            <a:normAutofit/>
          </a:bodyPr>
          <a:lstStyle/>
          <a:p>
            <a:pPr marL="0" indent="0" algn="l">
              <a:buNone/>
            </a:pPr>
            <a:r>
              <a:rPr lang="en-US" sz="2000" b="1" dirty="0" smtClean="0">
                <a:latin typeface="News Gothic MT"/>
                <a:cs typeface="News Gothic MT"/>
              </a:rPr>
              <a:t>		  Brad Edmondson</a:t>
            </a:r>
          </a:p>
          <a:p>
            <a:pPr marL="0" indent="0" algn="l">
              <a:buNone/>
            </a:pPr>
            <a:r>
              <a:rPr lang="en-US" sz="2000" dirty="0" smtClean="0">
                <a:latin typeface="News Gothic MT"/>
                <a:cs typeface="News Gothic MT"/>
              </a:rPr>
              <a:t>		  </a:t>
            </a:r>
            <a:r>
              <a:rPr lang="en-US" sz="1800" dirty="0" smtClean="0">
                <a:latin typeface="News Gothic MT"/>
                <a:cs typeface="News Gothic MT"/>
              </a:rPr>
              <a:t>Award-winning journalist and author of </a:t>
            </a:r>
            <a:r>
              <a:rPr lang="en-US" sz="1800" i="1" dirty="0" smtClean="0">
                <a:latin typeface="News Gothic MT"/>
                <a:cs typeface="News Gothic MT"/>
              </a:rPr>
              <a:t>Ice Cream Social: The 				   Struggle for the Soul of Ben &amp; Jerry’s</a:t>
            </a:r>
          </a:p>
          <a:p>
            <a:pPr marL="0" indent="0" algn="l">
              <a:buNone/>
            </a:pPr>
            <a:endParaRPr lang="en-US" sz="1800" i="1" dirty="0">
              <a:latin typeface="News Gothic MT"/>
              <a:cs typeface="News Gothic MT"/>
            </a:endParaRPr>
          </a:p>
          <a:p>
            <a:pPr marL="0" indent="0" algn="l">
              <a:buNone/>
            </a:pPr>
            <a:endParaRPr lang="en-US" sz="1800" i="1" dirty="0" smtClean="0">
              <a:latin typeface="News Gothic MT"/>
              <a:cs typeface="News Gothic MT"/>
            </a:endParaRPr>
          </a:p>
          <a:p>
            <a:pPr marL="0" indent="0" algn="l">
              <a:buNone/>
            </a:pPr>
            <a:endParaRPr lang="en-US" sz="1800" i="1" dirty="0">
              <a:latin typeface="News Gothic MT"/>
              <a:cs typeface="News Gothic MT"/>
            </a:endParaRPr>
          </a:p>
          <a:p>
            <a:pPr marL="0" indent="0" algn="l">
              <a:buNone/>
            </a:pPr>
            <a:r>
              <a:rPr lang="en-US" sz="1800" i="1" dirty="0" smtClean="0">
                <a:latin typeface="News Gothic MT"/>
                <a:cs typeface="News Gothic MT"/>
              </a:rPr>
              <a:t>		  </a:t>
            </a:r>
            <a:r>
              <a:rPr lang="en-US" sz="1800" dirty="0" smtClean="0">
                <a:latin typeface="News Gothic MT"/>
                <a:cs typeface="News Gothic MT"/>
              </a:rPr>
              <a:t> </a:t>
            </a:r>
            <a:r>
              <a:rPr lang="en-US" sz="1800" b="1" dirty="0" smtClean="0">
                <a:latin typeface="News Gothic MT"/>
                <a:cs typeface="News Gothic MT"/>
              </a:rPr>
              <a:t>Tom </a:t>
            </a:r>
            <a:r>
              <a:rPr lang="en-US" sz="1800" b="1" dirty="0" err="1" smtClean="0">
                <a:latin typeface="News Gothic MT"/>
                <a:cs typeface="News Gothic MT"/>
              </a:rPr>
              <a:t>Szaky</a:t>
            </a:r>
            <a:endParaRPr lang="en-US" sz="1800" b="1" dirty="0" smtClean="0">
              <a:latin typeface="News Gothic MT"/>
              <a:cs typeface="News Gothic MT"/>
            </a:endParaRPr>
          </a:p>
          <a:p>
            <a:pPr marL="0" indent="0" algn="l">
              <a:buNone/>
            </a:pPr>
            <a:r>
              <a:rPr lang="en-US" sz="1800" b="1" i="1" dirty="0">
                <a:latin typeface="News Gothic MT"/>
                <a:cs typeface="News Gothic MT"/>
              </a:rPr>
              <a:t>	</a:t>
            </a:r>
            <a:r>
              <a:rPr lang="en-US" sz="1800" b="1" i="1" dirty="0" smtClean="0">
                <a:latin typeface="News Gothic MT"/>
                <a:cs typeface="News Gothic MT"/>
              </a:rPr>
              <a:t>	  </a:t>
            </a:r>
            <a:r>
              <a:rPr lang="en-US" sz="1800" dirty="0" smtClean="0">
                <a:latin typeface="News Gothic MT"/>
                <a:cs typeface="News Gothic MT"/>
              </a:rPr>
              <a:t> Founder of </a:t>
            </a:r>
            <a:r>
              <a:rPr lang="en-US" sz="1800" dirty="0" err="1" smtClean="0">
                <a:latin typeface="News Gothic MT"/>
                <a:cs typeface="News Gothic MT"/>
              </a:rPr>
              <a:t>TerraCycle</a:t>
            </a:r>
            <a:r>
              <a:rPr lang="en-US" sz="1800" dirty="0" smtClean="0">
                <a:latin typeface="News Gothic MT"/>
                <a:cs typeface="News Gothic MT"/>
              </a:rPr>
              <a:t> and author of </a:t>
            </a:r>
            <a:r>
              <a:rPr lang="en-US" sz="1800" i="1" dirty="0" smtClean="0">
                <a:latin typeface="News Gothic MT"/>
                <a:cs typeface="News Gothic MT"/>
              </a:rPr>
              <a:t>Outsmart Waste: The Modern  		            Idea of Garbage and How to Think Our Way Out of It</a:t>
            </a:r>
            <a:endParaRPr lang="en-US" sz="1800" b="1" i="1" dirty="0" smtClean="0">
              <a:latin typeface="News Gothic MT"/>
              <a:cs typeface="News Gothic MT"/>
            </a:endParaRPr>
          </a:p>
          <a:p>
            <a:pPr marL="0" indent="0" algn="l">
              <a:buNone/>
            </a:pPr>
            <a:endParaRPr lang="en-US" sz="1800" dirty="0">
              <a:latin typeface="News Gothic MT"/>
              <a:cs typeface="News Gothic MT"/>
            </a:endParaRPr>
          </a:p>
        </p:txBody>
      </p:sp>
      <p:pic>
        <p:nvPicPr>
          <p:cNvPr id="7" name="Picture 6" descr="SzakyEdmondsonpp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pic>
        <p:nvPicPr>
          <p:cNvPr id="8" name="Picture 7" descr="Edmondson_lore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830" y="2895600"/>
            <a:ext cx="1270000" cy="1270000"/>
          </a:xfrm>
          <a:prstGeom prst="rect">
            <a:avLst/>
          </a:prstGeom>
        </p:spPr>
      </p:pic>
      <p:pic>
        <p:nvPicPr>
          <p:cNvPr id="9" name="Picture 8" descr="Tzaky_lore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830" y="4856163"/>
            <a:ext cx="1270000" cy="1270000"/>
          </a:xfrm>
          <a:prstGeom prst="rect">
            <a:avLst/>
          </a:prstGeom>
        </p:spPr>
      </p:pic>
    </p:spTree>
    <p:extLst>
      <p:ext uri="{BB962C8B-B14F-4D97-AF65-F5344CB8AC3E}">
        <p14:creationId xmlns:p14="http://schemas.microsoft.com/office/powerpoint/2010/main" val="41852435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9325" y="1885421"/>
            <a:ext cx="8777681" cy="4525963"/>
          </a:xfrm>
        </p:spPr>
        <p:txBody>
          <a:bodyPr>
            <a:normAutofit/>
          </a:bodyPr>
          <a:lstStyle/>
          <a:p>
            <a:endParaRPr lang="en-US" sz="2500" dirty="0" smtClean="0"/>
          </a:p>
          <a:p>
            <a:endParaRPr lang="en-US" sz="3000" dirty="0"/>
          </a:p>
          <a:p>
            <a:pPr marL="0" indent="0">
              <a:buNone/>
            </a:pPr>
            <a:r>
              <a:rPr lang="en-US" dirty="0" smtClean="0">
                <a:latin typeface="News Gothic MT"/>
                <a:cs typeface="News Gothic MT"/>
              </a:rPr>
              <a:t>In the beginning, there was an idea. How did Ben &amp; Jerry’s and </a:t>
            </a:r>
            <a:r>
              <a:rPr lang="en-US" dirty="0" err="1" smtClean="0">
                <a:latin typeface="News Gothic MT"/>
                <a:cs typeface="News Gothic MT"/>
              </a:rPr>
              <a:t>TerraCycle</a:t>
            </a:r>
            <a:r>
              <a:rPr lang="en-US" dirty="0" smtClean="0">
                <a:latin typeface="News Gothic MT"/>
                <a:cs typeface="News Gothic MT"/>
              </a:rPr>
              <a:t> get started?</a:t>
            </a:r>
            <a:endParaRPr lang="en-US" dirty="0">
              <a:latin typeface="News Gothic MT"/>
              <a:cs typeface="News Gothic MT"/>
            </a:endParaRPr>
          </a:p>
        </p:txBody>
      </p:sp>
      <p:pic>
        <p:nvPicPr>
          <p:cNvPr id="13" name="Picture 12"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pic>
        <p:nvPicPr>
          <p:cNvPr id="14" name="Picture 13" descr="images-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9438" y="4491904"/>
            <a:ext cx="2822154" cy="1919480"/>
          </a:xfrm>
          <a:prstGeom prst="rect">
            <a:avLst/>
          </a:prstGeom>
        </p:spPr>
      </p:pic>
      <p:pic>
        <p:nvPicPr>
          <p:cNvPr id="15" name="Picture 14" descr="imgr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7362" y="4491904"/>
            <a:ext cx="2027018" cy="2128832"/>
          </a:xfrm>
          <a:prstGeom prst="rect">
            <a:avLst/>
          </a:prstGeom>
        </p:spPr>
      </p:pic>
    </p:spTree>
    <p:extLst>
      <p:ext uri="{BB962C8B-B14F-4D97-AF65-F5344CB8AC3E}">
        <p14:creationId xmlns:p14="http://schemas.microsoft.com/office/powerpoint/2010/main" val="297426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3" name="Content Placeholder 2"/>
          <p:cNvSpPr>
            <a:spLocks noGrp="1"/>
          </p:cNvSpPr>
          <p:nvPr>
            <p:ph idx="1"/>
          </p:nvPr>
        </p:nvSpPr>
        <p:spPr>
          <a:xfrm>
            <a:off x="1861631" y="1839802"/>
            <a:ext cx="7114606" cy="4525963"/>
          </a:xfrm>
        </p:spPr>
        <p:txBody>
          <a:bodyPr>
            <a:normAutofit/>
          </a:bodyPr>
          <a:lstStyle/>
          <a:p>
            <a:endParaRPr lang="en-US" dirty="0" smtClean="0"/>
          </a:p>
          <a:p>
            <a:pPr marL="0" indent="0">
              <a:buNone/>
            </a:pPr>
            <a:endParaRPr lang="en-US" dirty="0" smtClean="0"/>
          </a:p>
          <a:p>
            <a:pPr marL="0" indent="0">
              <a:buNone/>
            </a:pPr>
            <a:r>
              <a:rPr lang="en-US" sz="2200" dirty="0" smtClean="0">
                <a:latin typeface="News Gothic MT"/>
                <a:cs typeface="News Gothic MT"/>
              </a:rPr>
              <a:t>“Ben &amp; Jerry’s, like a few other remarkable American companies, shows that another way of doing business is possible. The company has consistently walked the talk on environmental and social issues.”–Jeff Furman, the “Ampersand” of Ben &amp; Jerry’s, from the foreword of </a:t>
            </a:r>
            <a:r>
              <a:rPr lang="en-US" sz="2200" i="1" dirty="0" smtClean="0">
                <a:latin typeface="News Gothic MT"/>
                <a:cs typeface="News Gothic MT"/>
              </a:rPr>
              <a:t>Ice Cream Social</a:t>
            </a:r>
            <a:endParaRPr lang="en-US" sz="2200" dirty="0" smtClean="0">
              <a:latin typeface="News Gothic MT"/>
              <a:cs typeface="News Gothic MT"/>
            </a:endParaRPr>
          </a:p>
        </p:txBody>
      </p:sp>
      <p:pic>
        <p:nvPicPr>
          <p:cNvPr id="7" name="Picture 6"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pic>
        <p:nvPicPr>
          <p:cNvPr id="8" name="Picture 7" descr="9781609948139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037" y="3068763"/>
            <a:ext cx="1536700" cy="2374900"/>
          </a:xfrm>
          <a:prstGeom prst="rect">
            <a:avLst/>
          </a:prstGeom>
        </p:spPr>
      </p:pic>
    </p:spTree>
    <p:extLst>
      <p:ext uri="{BB962C8B-B14F-4D97-AF65-F5344CB8AC3E}">
        <p14:creationId xmlns:p14="http://schemas.microsoft.com/office/powerpoint/2010/main" val="3514914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69966" y="1737211"/>
            <a:ext cx="7117040" cy="4525963"/>
          </a:xfrm>
        </p:spPr>
        <p:txBody>
          <a:bodyPr/>
          <a:lstStyle/>
          <a:p>
            <a:endParaRPr lang="en-US" dirty="0" smtClean="0"/>
          </a:p>
          <a:p>
            <a:endParaRPr lang="en-US" sz="3100" dirty="0">
              <a:latin typeface="News Gothic MT"/>
              <a:cs typeface="News Gothic MT"/>
            </a:endParaRPr>
          </a:p>
          <a:p>
            <a:pPr marL="0" indent="0">
              <a:buNone/>
            </a:pPr>
            <a:r>
              <a:rPr lang="en-US" sz="3100" dirty="0" smtClean="0">
                <a:latin typeface="News Gothic MT"/>
                <a:cs typeface="News Gothic MT"/>
              </a:rPr>
              <a:t>“Tom </a:t>
            </a:r>
            <a:r>
              <a:rPr lang="en-US" sz="3100" dirty="0" err="1" smtClean="0">
                <a:latin typeface="News Gothic MT"/>
                <a:cs typeface="News Gothic MT"/>
              </a:rPr>
              <a:t>Szaky</a:t>
            </a:r>
            <a:r>
              <a:rPr lang="en-US" sz="3100" dirty="0" smtClean="0">
                <a:latin typeface="News Gothic MT"/>
                <a:cs typeface="News Gothic MT"/>
              </a:rPr>
              <a:t> is a waste pioneer and an eco-capitalist. At age 31 he’s running a company that operates in 24 countries.” –Deepak Chopra, from the foreword of </a:t>
            </a:r>
            <a:r>
              <a:rPr lang="en-US" sz="3100" i="1" dirty="0" smtClean="0">
                <a:latin typeface="News Gothic MT"/>
                <a:cs typeface="News Gothic MT"/>
              </a:rPr>
              <a:t>Outsmart Waste</a:t>
            </a:r>
            <a:endParaRPr lang="en-US" sz="3100" dirty="0" smtClean="0">
              <a:latin typeface="News Gothic MT"/>
              <a:cs typeface="News Gothic MT"/>
            </a:endParaRPr>
          </a:p>
        </p:txBody>
      </p:sp>
      <p:pic>
        <p:nvPicPr>
          <p:cNvPr id="4" name="Picture 3"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pic>
        <p:nvPicPr>
          <p:cNvPr id="5" name="Picture 4" descr="9781626560246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89" y="2993297"/>
            <a:ext cx="1536700" cy="2362200"/>
          </a:xfrm>
          <a:prstGeom prst="rect">
            <a:avLst/>
          </a:prstGeom>
        </p:spPr>
      </p:pic>
    </p:spTree>
    <p:extLst>
      <p:ext uri="{BB962C8B-B14F-4D97-AF65-F5344CB8AC3E}">
        <p14:creationId xmlns:p14="http://schemas.microsoft.com/office/powerpoint/2010/main" val="3263701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23599" y="2088686"/>
            <a:ext cx="5735497" cy="4525963"/>
          </a:xfrm>
        </p:spPr>
        <p:txBody>
          <a:bodyPr>
            <a:normAutofit/>
          </a:bodyPr>
          <a:lstStyle/>
          <a:p>
            <a:endParaRPr lang="en-US" sz="2600" dirty="0" smtClean="0"/>
          </a:p>
          <a:p>
            <a:endParaRPr lang="en-US" sz="2600" dirty="0"/>
          </a:p>
          <a:p>
            <a:pPr marL="0" indent="0">
              <a:buNone/>
            </a:pPr>
            <a:r>
              <a:rPr lang="en-US" sz="2600" dirty="0" smtClean="0">
                <a:latin typeface="News Gothic MT"/>
                <a:cs typeface="News Gothic MT"/>
              </a:rPr>
              <a:t>“I said…‘You know what business does, it’s harmful to the environment, it’s harmful to its employees,’” Ben said… And [Jerry] said, ‘Ben, if there’s something you don’t like about business, why don’t you just do it different?’”</a:t>
            </a:r>
          </a:p>
          <a:p>
            <a:pPr marL="0" indent="0">
              <a:buNone/>
            </a:pPr>
            <a:endParaRPr lang="en-US" dirty="0"/>
          </a:p>
        </p:txBody>
      </p:sp>
      <p:pic>
        <p:nvPicPr>
          <p:cNvPr id="4" name="Picture 3"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pic>
        <p:nvPicPr>
          <p:cNvPr id="5" name="Picture 4" descr="images-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325" y="2895600"/>
            <a:ext cx="2870200" cy="2832100"/>
          </a:xfrm>
          <a:prstGeom prst="rect">
            <a:avLst/>
          </a:prstGeom>
        </p:spPr>
      </p:pic>
    </p:spTree>
    <p:extLst>
      <p:ext uri="{BB962C8B-B14F-4D97-AF65-F5344CB8AC3E}">
        <p14:creationId xmlns:p14="http://schemas.microsoft.com/office/powerpoint/2010/main" val="135518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795753" y="1638694"/>
            <a:ext cx="5163343" cy="4751385"/>
          </a:xfrm>
        </p:spPr>
        <p:txBody>
          <a:bodyPr>
            <a:normAutofit fontScale="92500" lnSpcReduction="20000"/>
          </a:bodyPr>
          <a:lstStyle/>
          <a:p>
            <a:endParaRPr lang="en-US" dirty="0" smtClean="0"/>
          </a:p>
          <a:p>
            <a:endParaRPr lang="en-US" dirty="0"/>
          </a:p>
          <a:p>
            <a:pPr marL="0" indent="0">
              <a:buNone/>
            </a:pPr>
            <a:endParaRPr lang="en-US" sz="3400" dirty="0" smtClean="0"/>
          </a:p>
          <a:p>
            <a:pPr marL="0" indent="0">
              <a:buNone/>
            </a:pPr>
            <a:r>
              <a:rPr lang="en-US" sz="3400" dirty="0" smtClean="0">
                <a:latin typeface="News Gothic MT"/>
                <a:cs typeface="News Gothic MT"/>
              </a:rPr>
              <a:t>“Perhaps we can start seeing [waste] as a positive: an inherently valuable combination of materials that can be processed and shaped into objects with specific purposes.”</a:t>
            </a:r>
          </a:p>
        </p:txBody>
      </p:sp>
      <p:pic>
        <p:nvPicPr>
          <p:cNvPr id="4" name="Picture 3"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pic>
        <p:nvPicPr>
          <p:cNvPr id="5" name="Picture 4" descr="tom szak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234" y="2999018"/>
            <a:ext cx="3391061" cy="3391061"/>
          </a:xfrm>
          <a:prstGeom prst="rect">
            <a:avLst/>
          </a:prstGeom>
        </p:spPr>
      </p:pic>
    </p:spTree>
    <p:extLst>
      <p:ext uri="{BB962C8B-B14F-4D97-AF65-F5344CB8AC3E}">
        <p14:creationId xmlns:p14="http://schemas.microsoft.com/office/powerpoint/2010/main" val="1253105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09325" y="2499518"/>
            <a:ext cx="8721862" cy="4525963"/>
          </a:xfrm>
        </p:spPr>
        <p:txBody>
          <a:bodyPr/>
          <a:lstStyle/>
          <a:p>
            <a:pPr marL="0" indent="0">
              <a:buNone/>
            </a:pPr>
            <a:endParaRPr lang="en-US" dirty="0" smtClean="0"/>
          </a:p>
          <a:p>
            <a:pPr marL="0" indent="0">
              <a:buNone/>
            </a:pPr>
            <a:r>
              <a:rPr lang="en-US" dirty="0" smtClean="0">
                <a:latin typeface="News Gothic MT"/>
                <a:cs typeface="News Gothic MT"/>
              </a:rPr>
              <a:t>Ben &amp; Jerry’s had always been extremely generous, giving 7.5% of pretax profits to its foundation and even more to the communities where it sold its products, and it had always treated its employees well.</a:t>
            </a:r>
            <a:endParaRPr lang="en-US" dirty="0">
              <a:latin typeface="News Gothic MT"/>
              <a:cs typeface="News Gothic MT"/>
            </a:endParaRPr>
          </a:p>
        </p:txBody>
      </p:sp>
      <p:pic>
        <p:nvPicPr>
          <p:cNvPr id="4" name="Picture 3"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spTree>
    <p:extLst>
      <p:ext uri="{BB962C8B-B14F-4D97-AF65-F5344CB8AC3E}">
        <p14:creationId xmlns:p14="http://schemas.microsoft.com/office/powerpoint/2010/main" val="3980605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latin typeface="News Gothic MT"/>
                <a:cs typeface="News Gothic MT"/>
              </a:rPr>
              <a:t>“If we seriously limit our buying or exclusively buy used durable goods, we will likely negatively affect our economy… Are we willing to live with moderated economic growth in exchange for a healthier planet?”</a:t>
            </a:r>
            <a:endParaRPr lang="en-US" dirty="0">
              <a:latin typeface="News Gothic MT"/>
              <a:cs typeface="News Gothic MT"/>
            </a:endParaRPr>
          </a:p>
        </p:txBody>
      </p:sp>
      <p:pic>
        <p:nvPicPr>
          <p:cNvPr id="4" name="Picture 3"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spTree>
    <p:extLst>
      <p:ext uri="{BB962C8B-B14F-4D97-AF65-F5344CB8AC3E}">
        <p14:creationId xmlns:p14="http://schemas.microsoft.com/office/powerpoint/2010/main" val="3343318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0" indent="0" algn="ctr">
              <a:buNone/>
            </a:pPr>
            <a:r>
              <a:rPr lang="en-US" sz="6000" b="1" dirty="0" smtClean="0">
                <a:latin typeface="News Gothic MT"/>
                <a:cs typeface="News Gothic MT"/>
              </a:rPr>
              <a:t>Q &amp; A</a:t>
            </a:r>
          </a:p>
          <a:p>
            <a:pPr marL="0" indent="0" algn="ctr">
              <a:buNone/>
            </a:pPr>
            <a:r>
              <a:rPr lang="en-US" sz="6000" b="1" dirty="0" smtClean="0">
                <a:latin typeface="News Gothic MT"/>
                <a:cs typeface="News Gothic MT"/>
              </a:rPr>
              <a:t>???</a:t>
            </a:r>
            <a:endParaRPr lang="en-US" sz="6000" b="1" dirty="0">
              <a:latin typeface="News Gothic MT"/>
              <a:cs typeface="News Gothic MT"/>
            </a:endParaRPr>
          </a:p>
        </p:txBody>
      </p:sp>
      <p:pic>
        <p:nvPicPr>
          <p:cNvPr id="4" name="Picture 3" descr="SzakyEdmondsonpp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895600"/>
          </a:xfrm>
          <a:prstGeom prst="rect">
            <a:avLst/>
          </a:prstGeom>
        </p:spPr>
      </p:pic>
    </p:spTree>
    <p:extLst>
      <p:ext uri="{BB962C8B-B14F-4D97-AF65-F5344CB8AC3E}">
        <p14:creationId xmlns:p14="http://schemas.microsoft.com/office/powerpoint/2010/main" val="3821156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91</TotalTime>
  <Words>285</Words>
  <Application>Microsoft Macintosh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 Engh</dc:creator>
  <cp:lastModifiedBy>Kat Engh</cp:lastModifiedBy>
  <cp:revision>8</cp:revision>
  <dcterms:created xsi:type="dcterms:W3CDTF">2014-01-17T05:42:48Z</dcterms:created>
  <dcterms:modified xsi:type="dcterms:W3CDTF">2014-01-17T07:14:46Z</dcterms:modified>
</cp:coreProperties>
</file>